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6020" y="2792095"/>
            <a:ext cx="462534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3500"/>
            <a:ext cx="11658600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7800" y="2449830"/>
            <a:ext cx="13576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50130" y="3630295"/>
            <a:ext cx="26149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9580" y="3630295"/>
            <a:ext cx="22745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7800" y="4717415"/>
            <a:ext cx="24441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292860"/>
            <a:ext cx="11630025" cy="527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99230" y="231775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57925" y="2344420"/>
            <a:ext cx="18313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765" y="3488055"/>
            <a:ext cx="18313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8930" y="3463290"/>
            <a:ext cx="18313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7890" y="5807075"/>
            <a:ext cx="18313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75785" y="5807075"/>
            <a:ext cx="25012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05" y="1924050"/>
            <a:ext cx="11706225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00245" y="304482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67220" y="3053715"/>
            <a:ext cx="24352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8130" y="4187825"/>
            <a:ext cx="13481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9835" y="4149725"/>
            <a:ext cx="12160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380490"/>
            <a:ext cx="8136890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265" y="1372235"/>
            <a:ext cx="6748780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63040"/>
            <a:ext cx="1163955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40815"/>
            <a:ext cx="1158240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630"/>
            <a:ext cx="1158240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56055"/>
            <a:ext cx="87153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65" y="3558540"/>
            <a:ext cx="85344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485"/>
            <a:ext cx="11544300" cy="518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3850" y="2439035"/>
            <a:ext cx="115227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3850" y="3556000"/>
            <a:ext cx="115227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850" y="4649470"/>
            <a:ext cx="115227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645" y="5765800"/>
            <a:ext cx="115227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184400"/>
            <a:ext cx="764857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78" b="-1"/>
          <a:stretch/>
        </p:blipFill>
        <p:spPr>
          <a:xfrm>
            <a:off x="333375" y="1556792"/>
            <a:ext cx="11525250" cy="440204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9075" y="1892300"/>
            <a:ext cx="1163955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6225" y="2988310"/>
            <a:ext cx="1163955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375" y="4104005"/>
            <a:ext cx="1163955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9890" y="5143500"/>
            <a:ext cx="1163955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542"/>
          <a:stretch/>
        </p:blipFill>
        <p:spPr>
          <a:xfrm>
            <a:off x="318770" y="1844823"/>
            <a:ext cx="11553825" cy="328915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8770" y="2165985"/>
            <a:ext cx="115531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620" y="3271520"/>
            <a:ext cx="115531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90" y="4377690"/>
            <a:ext cx="115531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15" y="1579880"/>
            <a:ext cx="997267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" y="3542665"/>
            <a:ext cx="50863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195" y="1506220"/>
            <a:ext cx="932497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04950"/>
            <a:ext cx="1091565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02875" y="245935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64775" y="455739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20" y="1480820"/>
            <a:ext cx="10982325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51745" y="241173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61270" y="463232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138045"/>
            <a:ext cx="1040130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619250"/>
            <a:ext cx="1094422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70795" y="249682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08260" y="448183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870" y="2171700"/>
            <a:ext cx="995362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04645"/>
            <a:ext cx="1095375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2400" y="248729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93350" y="4453255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57325"/>
            <a:ext cx="1042035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370" y="2209800"/>
            <a:ext cx="957262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76070"/>
            <a:ext cx="1104900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4935" y="256286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55885" y="4462780"/>
            <a:ext cx="1046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344930"/>
            <a:ext cx="1155382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370" y="1971675"/>
            <a:ext cx="95726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695" y="2204720"/>
            <a:ext cx="818197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600835"/>
            <a:ext cx="1048702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845" y="1524635"/>
            <a:ext cx="10353675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7150" y="3820160"/>
            <a:ext cx="32677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79950" y="4981575"/>
            <a:ext cx="62160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1895475"/>
            <a:ext cx="7296150" cy="306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50510" y="1807210"/>
            <a:ext cx="26816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47005" y="3027045"/>
            <a:ext cx="38633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2014-01-16T02:22:25Z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